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4" r:id="rId4"/>
    <p:sldId id="265" r:id="rId5"/>
    <p:sldId id="258" r:id="rId6"/>
    <p:sldId id="266" r:id="rId7"/>
    <p:sldId id="267" r:id="rId8"/>
    <p:sldId id="260" r:id="rId9"/>
    <p:sldId id="261" r:id="rId10"/>
    <p:sldId id="268" r:id="rId11"/>
    <p:sldId id="269" r:id="rId12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0"/>
    <p:restoredTop sz="94663"/>
  </p:normalViewPr>
  <p:slideViewPr>
    <p:cSldViewPr snapToGrid="0">
      <p:cViewPr varScale="1">
        <p:scale>
          <a:sx n="148" d="100"/>
          <a:sy n="148" d="100"/>
        </p:scale>
        <p:origin x="1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1452C-598A-3492-A213-6F9BF61A6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94D17-4F98-131B-3915-E7848E06C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B5EB8-427B-C4CB-6673-12AD3CD23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67FA0-DEFE-3141-847F-C967FC5D1109}" type="datetimeFigureOut">
              <a:rPr lang="en-TW" smtClean="0"/>
              <a:t>2024/6/5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106D2-26B2-4403-F25C-FDAE4CC44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39AC7-0FCD-3C0C-55B8-BCDC6EF51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13ABF-7D22-9444-AB90-8B8AEBEAF13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45631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3B026-4BE4-AE5E-F949-7EE9FC1F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8AECA0-C435-520C-FC88-998266746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24340-8A03-1C8D-8961-9F4F55D9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67FA0-DEFE-3141-847F-C967FC5D1109}" type="datetimeFigureOut">
              <a:rPr lang="en-TW" smtClean="0"/>
              <a:t>2024/6/5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0C78D-C296-3AC5-AA5E-76E77DCB7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35787-9952-2D4F-8398-6EDFF4343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13ABF-7D22-9444-AB90-8B8AEBEAF13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41634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788F6C-F736-D840-AF94-848E3A177C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0BC7D4-C906-1F7E-6C00-617B320D9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098B6-6183-FDE1-EBC7-C740B1850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67FA0-DEFE-3141-847F-C967FC5D1109}" type="datetimeFigureOut">
              <a:rPr lang="en-TW" smtClean="0"/>
              <a:t>2024/6/5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67A2D-A7D0-5B2E-A418-55915F85E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416EE-C0B5-0226-0729-BA3E244F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13ABF-7D22-9444-AB90-8B8AEBEAF13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58906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2A6B0-0838-BFE1-9390-7127D65B8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DDB56-35FF-81B2-1796-43D140DD2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0CEBF-35B5-96BB-C146-99EF05E46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67FA0-DEFE-3141-847F-C967FC5D1109}" type="datetimeFigureOut">
              <a:rPr lang="en-TW" smtClean="0"/>
              <a:t>2024/6/5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0175F-4A01-E018-EDDA-476D0B1F1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F7F61-CDF6-1962-0023-EA2A2C3CC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13ABF-7D22-9444-AB90-8B8AEBEAF13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64975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6562B-6140-6702-5DA7-B5D5134A6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2C4FE-8A28-3E2B-5755-5C323ECEC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EAEFD-81F3-5756-8D8B-0EAFFB1C1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67FA0-DEFE-3141-847F-C967FC5D1109}" type="datetimeFigureOut">
              <a:rPr lang="en-TW" smtClean="0"/>
              <a:t>2024/6/5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0701-E17C-22D3-D918-B26DAEA47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ED93B-B389-BBAD-A7E7-28DA3A116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13ABF-7D22-9444-AB90-8B8AEBEAF13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83532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CA4AC-505C-D2E9-E4FD-9AF77F27B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9238F-BD71-3D08-047E-8E61C2645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A48EB8-C86F-C997-EE1E-4A6584372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50FD7-DECC-DE31-7A2A-E341EE668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67FA0-DEFE-3141-847F-C967FC5D1109}" type="datetimeFigureOut">
              <a:rPr lang="en-TW" smtClean="0"/>
              <a:t>2024/6/5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90840-CDE8-863D-58B6-73332AEE4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405B5-1A84-8D2D-BBDE-73793A329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13ABF-7D22-9444-AB90-8B8AEBEAF13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86647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70FDB-113D-1151-CAC5-2A7EE8B9A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C4D0A-8D1E-9DCD-5B6A-E8928DBD5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539A9-C877-064C-C2E9-ED0EBF648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D94CCB-C28C-C4DD-A8F4-472901BDED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FB9695-7EBE-F951-BE27-BBC646607D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09A348-9C13-EB1C-C903-7EC46B135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67FA0-DEFE-3141-847F-C967FC5D1109}" type="datetimeFigureOut">
              <a:rPr lang="en-TW" smtClean="0"/>
              <a:t>2024/6/5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495953-C241-8D37-2A76-4735D3CF0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AB2017-2CCF-365A-7C9F-06B48011F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13ABF-7D22-9444-AB90-8B8AEBEAF13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8520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880B0-7034-6985-A767-1E9E6490F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259380-A8B3-4470-F081-AC94622C2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67FA0-DEFE-3141-847F-C967FC5D1109}" type="datetimeFigureOut">
              <a:rPr lang="en-TW" smtClean="0"/>
              <a:t>2024/6/5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32BFF4-02DA-10EB-52BB-5D1C1765B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F42D44-0638-26BB-DEDE-B833D1EA9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13ABF-7D22-9444-AB90-8B8AEBEAF13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45951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D31E43-0956-FA5B-0D60-ECB4D13E4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67FA0-DEFE-3141-847F-C967FC5D1109}" type="datetimeFigureOut">
              <a:rPr lang="en-TW" smtClean="0"/>
              <a:t>2024/6/5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8B972C-7455-31C1-0900-578E1DED4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CBD05-C849-8C13-EAB3-97C743430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13ABF-7D22-9444-AB90-8B8AEBEAF13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57011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B8DE-6496-F814-E849-95FBCACDC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F8F27-D449-1B88-0BD3-E0F274D2D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36DF4C-4874-5357-0936-7BDA1B7E1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3A88A-3F34-63D4-7D28-09038CE04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67FA0-DEFE-3141-847F-C967FC5D1109}" type="datetimeFigureOut">
              <a:rPr lang="en-TW" smtClean="0"/>
              <a:t>2024/6/5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47B9A-83ED-491F-8C90-28044D36D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9347F-B791-A2E4-8D33-5B52DD227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13ABF-7D22-9444-AB90-8B8AEBEAF13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9413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62B34-C123-163C-5E35-4AFAD02BF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9AEE02-5811-8416-8643-60D57B45AE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A10BA-2884-4FBC-9189-20CF2FB00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6BBAC-FC59-8A5C-6E77-E55FEB9F6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67FA0-DEFE-3141-847F-C967FC5D1109}" type="datetimeFigureOut">
              <a:rPr lang="en-TW" smtClean="0"/>
              <a:t>2024/6/5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F9427-D0E8-BDFC-23CE-AA594C30E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AAEFB-96C1-ABEF-C0CE-4B198624A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13ABF-7D22-9444-AB90-8B8AEBEAF13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41515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3DA8D3-0D29-230D-C927-F2D332C18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BAD55-0B53-E83D-6886-8E97AE7C0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62C3C-D70C-AE32-F038-F12063D564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F67FA0-DEFE-3141-847F-C967FC5D1109}" type="datetimeFigureOut">
              <a:rPr lang="en-TW" smtClean="0"/>
              <a:t>2024/6/5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146E-F6C0-67F2-E1EA-07EA5B579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A2BD2-95A2-DDF2-F2E5-B70B2C64CA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713ABF-7D22-9444-AB90-8B8AEBEAF13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5181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5E2F-0185-127C-0E3A-19AAD20CE1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W" dirty="0"/>
              <a:t>CS549_Project</a:t>
            </a:r>
            <a:br>
              <a:rPr lang="en-TW" dirty="0"/>
            </a:br>
            <a:r>
              <a:rPr lang="en-TW" dirty="0"/>
              <a:t>OSL_extend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221C-B776-A320-7D46-8CEE0546A0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TW" dirty="0"/>
              <a:t>YuYang Lin (Rubio)</a:t>
            </a:r>
          </a:p>
        </p:txBody>
      </p:sp>
    </p:spTree>
    <p:extLst>
      <p:ext uri="{BB962C8B-B14F-4D97-AF65-F5344CB8AC3E}">
        <p14:creationId xmlns:p14="http://schemas.microsoft.com/office/powerpoint/2010/main" val="3262664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31A2F4-5092-B2B9-EBDE-D8ABFC49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5" y="-256069"/>
            <a:ext cx="10515600" cy="1325563"/>
          </a:xfrm>
        </p:spPr>
        <p:txBody>
          <a:bodyPr/>
          <a:lstStyle/>
          <a:p>
            <a:r>
              <a:rPr lang="en-TW" dirty="0"/>
              <a:t>Issue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D0B89-D38A-A4D0-011B-6A7D5CEE7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679" y="935261"/>
            <a:ext cx="10515600" cy="4351338"/>
          </a:xfrm>
        </p:spPr>
        <p:txBody>
          <a:bodyPr/>
          <a:lstStyle/>
          <a:p>
            <a:r>
              <a:rPr lang="en-US" dirty="0"/>
              <a:t>This method require a lot of memory, might need to optimize the usage of memory.</a:t>
            </a:r>
          </a:p>
          <a:p>
            <a:pPr lvl="1"/>
            <a:endParaRPr lang="en-TW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A1C355-2455-0936-D411-AE05C966F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619" y="2091981"/>
            <a:ext cx="6804804" cy="44980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729494-42F3-554D-6BA1-191C2D2DE433}"/>
              </a:ext>
            </a:extLst>
          </p:cNvPr>
          <p:cNvSpPr/>
          <p:nvPr/>
        </p:nvSpPr>
        <p:spPr>
          <a:xfrm>
            <a:off x="3545456" y="6029865"/>
            <a:ext cx="2924355" cy="261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534569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495852-8EF2-1934-1A5F-2C6E9A5CB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67" y="3536831"/>
            <a:ext cx="11900266" cy="248505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877CF8-F2E4-A6C5-9346-EF9E9C539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05" y="287395"/>
            <a:ext cx="10515600" cy="1325563"/>
          </a:xfrm>
        </p:spPr>
        <p:txBody>
          <a:bodyPr/>
          <a:lstStyle/>
          <a:p>
            <a:r>
              <a:rPr lang="en-TW" dirty="0"/>
              <a:t>Issue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2CD8AC5-9496-55E1-74BD-3F51664E6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162"/>
            <a:ext cx="10515600" cy="4351338"/>
          </a:xfrm>
        </p:spPr>
        <p:txBody>
          <a:bodyPr/>
          <a:lstStyle/>
          <a:p>
            <a:r>
              <a:rPr lang="en-US" dirty="0"/>
              <a:t>The amount of results doesn’t match, the proposal code has produced more duplicate results.</a:t>
            </a:r>
          </a:p>
          <a:p>
            <a:pPr lvl="1"/>
            <a:endParaRPr lang="en-TW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49C057-0D2F-D634-105B-9C3F23187764}"/>
              </a:ext>
            </a:extLst>
          </p:cNvPr>
          <p:cNvSpPr/>
          <p:nvPr/>
        </p:nvSpPr>
        <p:spPr>
          <a:xfrm>
            <a:off x="145867" y="5769190"/>
            <a:ext cx="5469929" cy="131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F7A744-335C-D168-CCEA-0B6D06183666}"/>
              </a:ext>
            </a:extLst>
          </p:cNvPr>
          <p:cNvSpPr/>
          <p:nvPr/>
        </p:nvSpPr>
        <p:spPr>
          <a:xfrm>
            <a:off x="6250494" y="5769189"/>
            <a:ext cx="5469929" cy="131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89809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5632AEA-64F6-D9B3-23A3-224AFE511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TW" dirty="0"/>
              <a:t>Online Sequetial Learning (OSL)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38558-28C2-25B0-3BCE-05F992DB2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602" y="1325563"/>
            <a:ext cx="4491682" cy="55324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1DA8B5-2F9B-D57C-2552-62BFEC602672}"/>
              </a:ext>
            </a:extLst>
          </p:cNvPr>
          <p:cNvSpPr txBox="1"/>
          <p:nvPr/>
        </p:nvSpPr>
        <p:spPr>
          <a:xfrm>
            <a:off x="603849" y="1690688"/>
            <a:ext cx="59004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To speed up the join process for the user who</a:t>
            </a:r>
            <a:r>
              <a:rPr lang="en-TW" dirty="0">
                <a:solidFill>
                  <a:srgbClr val="FF0000"/>
                </a:solidFill>
              </a:rPr>
              <a:t> need results in less time and don’t need the fully join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Separate to Exploration and </a:t>
            </a:r>
            <a:r>
              <a:rPr lang="en-US" dirty="0"/>
              <a:t>exploitation</a:t>
            </a:r>
            <a:r>
              <a:rPr lang="en-TW" dirty="0"/>
              <a:t> parts.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TW" dirty="0"/>
              <a:t>Exploration part find the tuples in R have </a:t>
            </a:r>
            <a:r>
              <a:rPr lang="en-TW" dirty="0">
                <a:solidFill>
                  <a:srgbClr val="FF0000"/>
                </a:solidFill>
              </a:rPr>
              <a:t>higher probability</a:t>
            </a:r>
            <a:r>
              <a:rPr lang="en-TW" dirty="0"/>
              <a:t> to join with tuples from 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Exploitation</a:t>
            </a:r>
            <a:r>
              <a:rPr lang="en-TW" dirty="0"/>
              <a:t> parts join the tuples from exploration with 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Not able to do fully join due to dropping tuples during exploration part.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517113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E918B-4319-A9D9-08D5-2C56011D0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393BE-A938-F1EA-E930-2FCEA75C6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 OSL to do fully join and show it takes </a:t>
            </a:r>
            <a:r>
              <a:rPr lang="en-US" dirty="0">
                <a:solidFill>
                  <a:srgbClr val="FF0000"/>
                </a:solidFill>
              </a:rPr>
              <a:t>almost same time as Block nest loop.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Based on the assumption, we can apply OSL on different Query Scenarios.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98612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E918B-4319-A9D9-08D5-2C56011D0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393BE-A938-F1EA-E930-2FCEA75C6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953"/>
            <a:ext cx="10515600" cy="4351338"/>
          </a:xfrm>
        </p:spPr>
        <p:txBody>
          <a:bodyPr/>
          <a:lstStyle/>
          <a:p>
            <a:r>
              <a:rPr lang="en-US" dirty="0"/>
              <a:t>To avoid OSL drop the tuples, first we find the code that doing exploration. </a:t>
            </a:r>
          </a:p>
          <a:p>
            <a:r>
              <a:rPr lang="en-US" dirty="0"/>
              <a:t>Keep the tuples filtered by OSL and join them with S later.</a:t>
            </a:r>
          </a:p>
          <a:p>
            <a:pPr lvl="1"/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E75-51A6-7474-C3D6-B6BD078AF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22" y="3101975"/>
            <a:ext cx="1119975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44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908D7D-3707-2123-D25F-71A5C8C65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6653"/>
            <a:ext cx="12124426" cy="32432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675569-8BAC-C164-619B-3916450A8F99}"/>
              </a:ext>
            </a:extLst>
          </p:cNvPr>
          <p:cNvSpPr/>
          <p:nvPr/>
        </p:nvSpPr>
        <p:spPr>
          <a:xfrm>
            <a:off x="370114" y="3875314"/>
            <a:ext cx="9350829" cy="881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E29EF46-6EF7-4956-F807-D0D19637E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TW" dirty="0"/>
              <a:t>Proposal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D55FA71-CE61-64D5-C138-FE8500589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953"/>
            <a:ext cx="10515600" cy="4351338"/>
          </a:xfrm>
        </p:spPr>
        <p:txBody>
          <a:bodyPr/>
          <a:lstStyle/>
          <a:p>
            <a:r>
              <a:rPr lang="en-US" dirty="0"/>
              <a:t>Disable the N-failure function in exploration. </a:t>
            </a:r>
          </a:p>
          <a:p>
            <a:r>
              <a:rPr lang="en-US" dirty="0"/>
              <a:t>Verify the assumption that if we keep the tuples can produce the fully join in OSL.</a:t>
            </a:r>
          </a:p>
          <a:p>
            <a:pPr lvl="1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7049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E29EF46-6EF7-4956-F807-D0D19637E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TW" dirty="0"/>
              <a:t>Proposal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D55FA71-CE61-64D5-C138-FE8500589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953"/>
            <a:ext cx="10515600" cy="4351338"/>
          </a:xfrm>
        </p:spPr>
        <p:txBody>
          <a:bodyPr/>
          <a:lstStyle/>
          <a:p>
            <a:pPr lvl="1"/>
            <a:r>
              <a:rPr lang="en-TW" dirty="0"/>
              <a:t>Avoid Duplicate results, supposed to be 150000 results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5FDE9F8-57C1-84C0-09BB-4DF93186E7BE}"/>
              </a:ext>
            </a:extLst>
          </p:cNvPr>
          <p:cNvGrpSpPr/>
          <p:nvPr/>
        </p:nvGrpSpPr>
        <p:grpSpPr>
          <a:xfrm>
            <a:off x="65103" y="2419074"/>
            <a:ext cx="5803323" cy="3890358"/>
            <a:chOff x="3194338" y="2350063"/>
            <a:chExt cx="5803323" cy="3890358"/>
          </a:xfrm>
        </p:grpSpPr>
        <p:pic>
          <p:nvPicPr>
            <p:cNvPr id="2" name="Picture 1" descr="A computer screen shot of text&#10;&#10;Description automatically generated">
              <a:extLst>
                <a:ext uri="{FF2B5EF4-FFF2-40B4-BE49-F238E27FC236}">
                  <a16:creationId xmlns:a16="http://schemas.microsoft.com/office/drawing/2014/main" id="{771B8031-27C2-3BDB-B6CC-87A404432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-2" b="6567"/>
            <a:stretch/>
          </p:blipFill>
          <p:spPr>
            <a:xfrm>
              <a:off x="3194338" y="2350063"/>
              <a:ext cx="5803323" cy="389035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3D7328-10D8-DE94-1665-22A3C754BF38}"/>
                </a:ext>
              </a:extLst>
            </p:cNvPr>
            <p:cNvSpPr/>
            <p:nvPr/>
          </p:nvSpPr>
          <p:spPr>
            <a:xfrm>
              <a:off x="3194338" y="5611133"/>
              <a:ext cx="5803323" cy="6292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B69CD37-8A12-26B9-98BE-1A2E5F67E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476" y="2419074"/>
            <a:ext cx="6127421" cy="145961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0BBB89-E533-F3A7-9DCE-8DFAFCCDD08A}"/>
              </a:ext>
            </a:extLst>
          </p:cNvPr>
          <p:cNvSpPr/>
          <p:nvPr/>
        </p:nvSpPr>
        <p:spPr>
          <a:xfrm>
            <a:off x="5999477" y="2866516"/>
            <a:ext cx="6060252" cy="4805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75024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E29EF46-6EF7-4956-F807-D0D19637E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TW" dirty="0"/>
              <a:t>Modification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41B5E-27C3-7A77-8E33-A8CDA1139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953"/>
            <a:ext cx="10515600" cy="4351338"/>
          </a:xfrm>
        </p:spPr>
        <p:txBody>
          <a:bodyPr/>
          <a:lstStyle/>
          <a:p>
            <a:pPr lvl="1"/>
            <a:r>
              <a:rPr lang="en-TW" dirty="0"/>
              <a:t>Create a LinkedList to collect the tuples.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70A7BE-7F65-2C5B-61A1-DBDB411065B8}"/>
              </a:ext>
            </a:extLst>
          </p:cNvPr>
          <p:cNvGrpSpPr/>
          <p:nvPr/>
        </p:nvGrpSpPr>
        <p:grpSpPr>
          <a:xfrm>
            <a:off x="2209800" y="2272791"/>
            <a:ext cx="7772400" cy="4220084"/>
            <a:chOff x="2209800" y="2272791"/>
            <a:chExt cx="7772400" cy="422008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F4BFCED-C8C9-884A-99E7-EB6186D66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2272791"/>
              <a:ext cx="7772400" cy="422008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BAB3D2-ED9A-E141-CF6C-566BA2A71D49}"/>
                </a:ext>
              </a:extLst>
            </p:cNvPr>
            <p:cNvSpPr/>
            <p:nvPr/>
          </p:nvSpPr>
          <p:spPr>
            <a:xfrm>
              <a:off x="2294626" y="3941961"/>
              <a:ext cx="6409427" cy="18894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</p:spTree>
    <p:extLst>
      <p:ext uri="{BB962C8B-B14F-4D97-AF65-F5344CB8AC3E}">
        <p14:creationId xmlns:p14="http://schemas.microsoft.com/office/powerpoint/2010/main" val="2262649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947274-39ED-2EFB-8C34-95934D479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34793"/>
            <a:ext cx="7772400" cy="414268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95444F-67BD-B713-C678-166C2C90EB8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W"/>
              <a:t>Modification</a:t>
            </a:r>
            <a:endParaRPr lang="en-TW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7AE6FB-358A-B4F6-2589-CEE1F6D41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953"/>
            <a:ext cx="10515600" cy="4351338"/>
          </a:xfrm>
        </p:spPr>
        <p:txBody>
          <a:bodyPr/>
          <a:lstStyle/>
          <a:p>
            <a:pPr lvl="1"/>
            <a:r>
              <a:rPr lang="en-TW" dirty="0"/>
              <a:t>Insert the collected tuples here.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16BF0C-B4AD-0B61-23EE-99294D71CCB5}"/>
              </a:ext>
            </a:extLst>
          </p:cNvPr>
          <p:cNvSpPr/>
          <p:nvPr/>
        </p:nvSpPr>
        <p:spPr>
          <a:xfrm>
            <a:off x="2319683" y="4505043"/>
            <a:ext cx="7662517" cy="1835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89756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31A2F4-5092-B2B9-EBDE-D8ABFC49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5" y="-256069"/>
            <a:ext cx="10515600" cy="1325563"/>
          </a:xfrm>
        </p:spPr>
        <p:txBody>
          <a:bodyPr/>
          <a:lstStyle/>
          <a:p>
            <a:r>
              <a:rPr lang="en-TW" dirty="0"/>
              <a:t>Result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ECAC50-0A3E-BB9D-599C-584F1EF21CB2}"/>
              </a:ext>
            </a:extLst>
          </p:cNvPr>
          <p:cNvGrpSpPr/>
          <p:nvPr/>
        </p:nvGrpSpPr>
        <p:grpSpPr>
          <a:xfrm>
            <a:off x="2924267" y="1870522"/>
            <a:ext cx="6159348" cy="4351338"/>
            <a:chOff x="2208275" y="1471797"/>
            <a:chExt cx="7772400" cy="538089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2547474-B518-6CA4-9812-76C1D3AA3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8275" y="1471797"/>
              <a:ext cx="7772400" cy="538089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B22948-6751-6B02-DF73-E5A5C71A7F3F}"/>
                </a:ext>
              </a:extLst>
            </p:cNvPr>
            <p:cNvSpPr/>
            <p:nvPr/>
          </p:nvSpPr>
          <p:spPr>
            <a:xfrm>
              <a:off x="3139193" y="2219039"/>
              <a:ext cx="1734731" cy="4371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B38FBE9-9EE2-D3D1-6682-2EF25C43D6A1}"/>
                </a:ext>
              </a:extLst>
            </p:cNvPr>
            <p:cNvSpPr/>
            <p:nvPr/>
          </p:nvSpPr>
          <p:spPr>
            <a:xfrm>
              <a:off x="6353970" y="2345559"/>
              <a:ext cx="1823871" cy="4371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D0B89-D38A-A4D0-011B-6A7D5CEE7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679" y="935261"/>
            <a:ext cx="10515600" cy="4351338"/>
          </a:xfrm>
        </p:spPr>
        <p:txBody>
          <a:bodyPr/>
          <a:lstStyle/>
          <a:p>
            <a:r>
              <a:rPr lang="en-US" dirty="0"/>
              <a:t>Performance has increase for avg time / join result when compared to OSL without dropping any tuples.</a:t>
            </a:r>
          </a:p>
          <a:p>
            <a:pPr lvl="1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14028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257</Words>
  <Application>Microsoft Macintosh PowerPoint</Application>
  <PresentationFormat>Widescreen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CS549_Project OSL_extend</vt:lpstr>
      <vt:lpstr>Online Sequetial Learning (OSL)</vt:lpstr>
      <vt:lpstr>Proposal</vt:lpstr>
      <vt:lpstr>Proposal</vt:lpstr>
      <vt:lpstr>Proposal</vt:lpstr>
      <vt:lpstr>Proposal</vt:lpstr>
      <vt:lpstr>Modification</vt:lpstr>
      <vt:lpstr>PowerPoint Presentation</vt:lpstr>
      <vt:lpstr>Result</vt:lpstr>
      <vt:lpstr>Issue</vt:lpstr>
      <vt:lpstr>Issue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Lin, Yu-Yang</dc:creator>
  <cp:lastModifiedBy>Lin, Yu-Yang</cp:lastModifiedBy>
  <cp:revision>33</cp:revision>
  <dcterms:created xsi:type="dcterms:W3CDTF">2024-05-30T07:22:31Z</dcterms:created>
  <dcterms:modified xsi:type="dcterms:W3CDTF">2024-06-06T07:07:00Z</dcterms:modified>
</cp:coreProperties>
</file>